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98B7-641E-4C82-A01F-F76BBBDC915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D9F4-F861-4822-ADC9-23A7522D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98B7-641E-4C82-A01F-F76BBBDC9158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6D9F4-F861-4822-ADC9-23A7522D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Five Compacts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Compact 1: Excellence in Student Success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1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Compact 2: Excellence in Research and Creative Works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/>
              <a:t>Compact 3:  Excellence in Engagement and Outreach</a:t>
            </a:r>
            <a:endParaRPr lang="en-US" sz="25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0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Compact 4:  Inclusive Excellence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Compact 5:  Excellence in Planning, Operations and Stewardship</a:t>
            </a:r>
            <a:endParaRPr lang="en-US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2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Missouri S&amp;T Compact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9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Five Compacts</vt:lpstr>
      <vt:lpstr>Compact 1: Excellence in Student Success</vt:lpstr>
      <vt:lpstr>Compact 2: Excellence in Research and Creative Works</vt:lpstr>
      <vt:lpstr>Compact 3:  Excellence in Engagement and Outreach</vt:lpstr>
      <vt:lpstr>Compact 4:  Inclusive Excellence</vt:lpstr>
      <vt:lpstr>Compact 5:  Excellence in Planning, Operations and Stewardship</vt:lpstr>
      <vt:lpstr>Missouri S&amp;T Compact</vt:lpstr>
    </vt:vector>
  </TitlesOfParts>
  <Company>Missouri S&amp;T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Hasner, Velvet I.</dc:creator>
  <cp:lastModifiedBy>Hasner, Velvet I.</cp:lastModifiedBy>
  <cp:revision>1</cp:revision>
  <dcterms:created xsi:type="dcterms:W3CDTF">2018-03-14T14:43:26Z</dcterms:created>
  <dcterms:modified xsi:type="dcterms:W3CDTF">2018-03-14T14:43:26Z</dcterms:modified>
</cp:coreProperties>
</file>